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3DA32-4E0A-4A50-A674-C4C6A7755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19A78A-8863-4EAE-AAFF-E7E6FEE8DE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671043-163D-4C5B-ADDA-4D8CE7242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18057-9E57-481D-9611-289153B74939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169B63-9AE1-4D98-A183-1A48B8058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B8340-4BC5-4E22-9918-E6198385E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4CDC8-DC30-44C6-8BDC-0FEDD1984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631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21B44-27CC-4AC4-9352-E5797880B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3535F8-94B6-4BD1-9886-F66C831818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17AAD7-0C39-45C4-A66D-36EAD321A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18057-9E57-481D-9611-289153B74939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2F23A-CF4C-4FB9-948F-D44AF1DB9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5794C9-7B1C-4655-A094-4842D2D7B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4CDC8-DC30-44C6-8BDC-0FEDD1984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673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133A04-F632-4588-A7C0-68DE9C9DF2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6B67BA-CC77-40A6-B528-71E3263D64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23234E-EE98-4318-8F7E-09C013932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18057-9E57-481D-9611-289153B74939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98AA23-F0C8-4C2B-A792-534B0226F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A941F8-EEC9-44E0-A306-24D9D7393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4CDC8-DC30-44C6-8BDC-0FEDD1984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87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82509-8C84-49CA-80CA-4CCA683C5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5B737-7551-4E69-80FC-6006EF205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812771-E096-451F-9899-7E5238DCA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18057-9E57-481D-9611-289153B74939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FCF5A3-1601-4502-A844-7CF3BCF9B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77843E-0EAD-4506-AEB1-3FE256870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4CDC8-DC30-44C6-8BDC-0FEDD1984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564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6960C-9651-413D-BCAE-41F5C8CC1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3FF9ED-552A-4798-85F9-8A4BD57818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184B1-2D7C-4606-A8EE-AE6C98F0C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18057-9E57-481D-9611-289153B74939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F69F4-7A5F-4628-BCBF-DBE84573B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DC606-908D-4A59-96DF-EF8986475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4CDC8-DC30-44C6-8BDC-0FEDD1984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90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D94B2-1F94-4D2F-8475-058F0DE96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78249-372D-4CD9-897A-882CFF258D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6FEDB-5D56-487F-BB13-39DED95747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1D66F6-A695-4119-804F-6DC463D05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18057-9E57-481D-9611-289153B74939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34E5CD-7776-4F53-A1DE-3D40A7E6C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47CDFA-7654-42EC-ACFF-A0F9BA40F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4CDC8-DC30-44C6-8BDC-0FEDD1984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421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8E7C5-4E24-492E-BE59-2EC2D3C5B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65656-08EB-439C-AD18-494151104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0EAA9E-A332-4E08-808A-EFA6BA8F16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8E51AF-34EF-401E-9A59-1931D46BFA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60A661-06B4-4ECE-9ADD-0BB9B306AD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DBDF2C-F9F9-474A-A613-05FA9A36F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18057-9E57-481D-9611-289153B74939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30DA1A-BDF8-4044-8E2B-49C710C0B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C684CE-6E19-457E-A002-D9BFAFE89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4CDC8-DC30-44C6-8BDC-0FEDD1984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975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0B80A-3DC5-4B48-A346-CC109A5D7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921F36-05A5-495A-B4BA-02268B011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18057-9E57-481D-9611-289153B74939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33400B-CCE8-47BF-B53F-60AC6ABE7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4E5A2F-8DA7-4948-B0C4-579404FCE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4CDC8-DC30-44C6-8BDC-0FEDD1984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652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48A8D5-4CE9-4952-AD7D-1707482F5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18057-9E57-481D-9611-289153B74939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7A3673-40ED-4F76-85DE-103C46468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F971CD-3C0F-4D4F-AFEB-55D74C9C8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4CDC8-DC30-44C6-8BDC-0FEDD1984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00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83369-AB74-48B8-B179-2E9EBC2A4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24401-80F6-427E-BE56-9E430011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7CE7A8-E730-414D-B21D-FED8B6A6CE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B70FE6-91E3-44AE-8FFF-8470088CA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18057-9E57-481D-9611-289153B74939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B47BB6-BF70-43AB-94D8-2D79AFBBE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31020C-1E58-42BE-9BE5-2033333C4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4CDC8-DC30-44C6-8BDC-0FEDD1984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000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12239-94EA-47EB-BEE2-B39BD0EAE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32EE08-7CB5-40E5-9CD5-579E8DBEA8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DC322-E8C1-42C9-ACDB-2CE68A44D8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C57B7C-8A74-4468-A9ED-B08C69079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18057-9E57-481D-9611-289153B74939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A7F24-EFAD-4B07-BA6A-559021D6D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458CC-4D08-41FD-829D-9BFCF762D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4CDC8-DC30-44C6-8BDC-0FEDD1984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959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A98345-C185-4881-A080-370CC9F35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400B47-F8E2-4020-BCC6-47F6E57D14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1053DB-2C46-4ACD-AC60-56CF8AA487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18057-9E57-481D-9611-289153B74939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F8D91B-C8BD-4920-AF6A-6C5D7DEE7C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6FDDF-17D6-40F3-9064-8DDB430071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4CDC8-DC30-44C6-8BDC-0FEDD1984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617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60BA5FB-323B-473A-999B-46C698DC2D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44" y="584775"/>
            <a:ext cx="3309456" cy="330945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C82B199-30F6-44FE-A42D-336AC1372A72}"/>
              </a:ext>
            </a:extLst>
          </p:cNvPr>
          <p:cNvSpPr txBox="1"/>
          <p:nvPr/>
        </p:nvSpPr>
        <p:spPr>
          <a:xfrm>
            <a:off x="1743250" y="0"/>
            <a:ext cx="6785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AG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B06256-7486-4F0C-A541-83F4A150D4BF}"/>
              </a:ext>
            </a:extLst>
          </p:cNvPr>
          <p:cNvCxnSpPr/>
          <p:nvPr/>
        </p:nvCxnSpPr>
        <p:spPr>
          <a:xfrm>
            <a:off x="338144" y="4158485"/>
            <a:ext cx="3309456" cy="0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12C5DE5-13C5-4F3E-9D24-CBD1C7361B9B}"/>
              </a:ext>
            </a:extLst>
          </p:cNvPr>
          <p:cNvSpPr txBox="1"/>
          <p:nvPr/>
        </p:nvSpPr>
        <p:spPr>
          <a:xfrm>
            <a:off x="1045029" y="4333284"/>
            <a:ext cx="1686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 = _____ nm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26BCB86-FC30-49C8-85EC-BAE6B1F6BB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0069" y="292387"/>
            <a:ext cx="4856829" cy="4012163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5AA9F7C-A4A6-41DB-8E60-B7410E62D25B}"/>
              </a:ext>
            </a:extLst>
          </p:cNvPr>
          <p:cNvCxnSpPr>
            <a:cxnSpLocks/>
          </p:cNvCxnSpPr>
          <p:nvPr/>
        </p:nvCxnSpPr>
        <p:spPr>
          <a:xfrm>
            <a:off x="5812971" y="4531697"/>
            <a:ext cx="4543927" cy="0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11206C3-0320-4B04-BD75-48FB2881610E}"/>
              </a:ext>
            </a:extLst>
          </p:cNvPr>
          <p:cNvSpPr txBox="1"/>
          <p:nvPr/>
        </p:nvSpPr>
        <p:spPr>
          <a:xfrm>
            <a:off x="7094376" y="4706496"/>
            <a:ext cx="1686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 = _____ nm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3F1AC8C-536F-499D-9912-6A100A1711D3}"/>
              </a:ext>
            </a:extLst>
          </p:cNvPr>
          <p:cNvSpPr txBox="1"/>
          <p:nvPr/>
        </p:nvSpPr>
        <p:spPr>
          <a:xfrm>
            <a:off x="368559" y="5626894"/>
            <a:ext cx="108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Junwei</a:t>
            </a:r>
            <a:r>
              <a:rPr lang="en-US" dirty="0"/>
              <a:t>, please fill in the blank lines with the size of the imaged region. I’ll add scale bars once I know how big each of these images is.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B59B838-7FB2-4C1F-9D5F-43BA6BD39DEB}"/>
              </a:ext>
            </a:extLst>
          </p:cNvPr>
          <p:cNvCxnSpPr/>
          <p:nvPr/>
        </p:nvCxnSpPr>
        <p:spPr>
          <a:xfrm flipV="1">
            <a:off x="1888176" y="4795935"/>
            <a:ext cx="104696" cy="69979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C0D4CC6-B919-4BDD-AE49-D3D1ECA141B6}"/>
              </a:ext>
            </a:extLst>
          </p:cNvPr>
          <p:cNvCxnSpPr/>
          <p:nvPr/>
        </p:nvCxnSpPr>
        <p:spPr>
          <a:xfrm flipV="1">
            <a:off x="7847045" y="5225143"/>
            <a:ext cx="90478" cy="40175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336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C5AE5C2-0BD6-4EF2-B3BD-AC8FF0077A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449" y="543572"/>
            <a:ext cx="3309456" cy="33094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0C33AED-B98E-4E08-A46C-038A75A5C163}"/>
              </a:ext>
            </a:extLst>
          </p:cNvPr>
          <p:cNvSpPr txBox="1"/>
          <p:nvPr/>
        </p:nvSpPr>
        <p:spPr>
          <a:xfrm>
            <a:off x="1660256" y="-41203"/>
            <a:ext cx="5898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FC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8856A75-8067-440F-A6F2-B3891868E007}"/>
              </a:ext>
            </a:extLst>
          </p:cNvPr>
          <p:cNvCxnSpPr/>
          <p:nvPr/>
        </p:nvCxnSpPr>
        <p:spPr>
          <a:xfrm>
            <a:off x="213765" y="4128468"/>
            <a:ext cx="3309456" cy="0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C0B2DDB2-A611-439B-9DBD-679E3879A1A0}"/>
              </a:ext>
            </a:extLst>
          </p:cNvPr>
          <p:cNvSpPr txBox="1"/>
          <p:nvPr/>
        </p:nvSpPr>
        <p:spPr>
          <a:xfrm>
            <a:off x="906107" y="4292081"/>
            <a:ext cx="1686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 = _____ nm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CEA7E1-BDDA-41F9-870A-237B353AFB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4212" y="631570"/>
            <a:ext cx="5449078" cy="245115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C6EB978-41A5-47CB-8C47-D326ED06B6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6973" y="819012"/>
            <a:ext cx="1894284" cy="3309456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B64C51E-6BA4-4709-9BD0-E54591A2C481}"/>
              </a:ext>
            </a:extLst>
          </p:cNvPr>
          <p:cNvCxnSpPr>
            <a:cxnSpLocks/>
          </p:cNvCxnSpPr>
          <p:nvPr/>
        </p:nvCxnSpPr>
        <p:spPr>
          <a:xfrm>
            <a:off x="4133461" y="3429000"/>
            <a:ext cx="5159829" cy="0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DEE82DA-CC9A-46EC-9DB2-02C8E84E4AB3}"/>
              </a:ext>
            </a:extLst>
          </p:cNvPr>
          <p:cNvSpPr txBox="1"/>
          <p:nvPr/>
        </p:nvSpPr>
        <p:spPr>
          <a:xfrm>
            <a:off x="5816950" y="3592613"/>
            <a:ext cx="1686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 = _____ nm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16B4FCD-5D60-4B23-B03A-6962A093902C}"/>
              </a:ext>
            </a:extLst>
          </p:cNvPr>
          <p:cNvCxnSpPr>
            <a:cxnSpLocks/>
          </p:cNvCxnSpPr>
          <p:nvPr/>
        </p:nvCxnSpPr>
        <p:spPr>
          <a:xfrm>
            <a:off x="10142376" y="4292081"/>
            <a:ext cx="1548881" cy="0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DB418F5-4002-400C-BC78-07EB27FB1223}"/>
              </a:ext>
            </a:extLst>
          </p:cNvPr>
          <p:cNvSpPr txBox="1"/>
          <p:nvPr/>
        </p:nvSpPr>
        <p:spPr>
          <a:xfrm>
            <a:off x="10060776" y="4455695"/>
            <a:ext cx="1686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 = _____ nm</a:t>
            </a:r>
          </a:p>
        </p:txBody>
      </p:sp>
    </p:spTree>
    <p:extLst>
      <p:ext uri="{BB962C8B-B14F-4D97-AF65-F5344CB8AC3E}">
        <p14:creationId xmlns:p14="http://schemas.microsoft.com/office/powerpoint/2010/main" val="731851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870431-DE9F-447A-AFC3-F56CA7242F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30" y="674201"/>
            <a:ext cx="3309456" cy="33094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2C310B4-585D-4868-9D86-032C86737DDB}"/>
              </a:ext>
            </a:extLst>
          </p:cNvPr>
          <p:cNvSpPr txBox="1"/>
          <p:nvPr/>
        </p:nvSpPr>
        <p:spPr>
          <a:xfrm>
            <a:off x="1340782" y="48222"/>
            <a:ext cx="10382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FCVC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C5159BE-3D0C-4424-86E0-857991005B79}"/>
              </a:ext>
            </a:extLst>
          </p:cNvPr>
          <p:cNvCxnSpPr/>
          <p:nvPr/>
        </p:nvCxnSpPr>
        <p:spPr>
          <a:xfrm>
            <a:off x="292830" y="4232532"/>
            <a:ext cx="3309456" cy="0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76F0F8B-F913-48E4-96DE-959A9140789A}"/>
              </a:ext>
            </a:extLst>
          </p:cNvPr>
          <p:cNvSpPr txBox="1"/>
          <p:nvPr/>
        </p:nvSpPr>
        <p:spPr>
          <a:xfrm>
            <a:off x="1104410" y="4481408"/>
            <a:ext cx="1686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 = _____ nm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BD9CE8-A9B4-4044-95C4-9FC26ABA4B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2875" y="1341378"/>
            <a:ext cx="4329404" cy="20365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3C4F805-B6EE-445A-B8AF-5F2F2B5F46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2132" y="1341378"/>
            <a:ext cx="3276416" cy="2556587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BE685D5-0C82-4804-A507-B56B9C869A61}"/>
              </a:ext>
            </a:extLst>
          </p:cNvPr>
          <p:cNvCxnSpPr>
            <a:cxnSpLocks/>
          </p:cNvCxnSpPr>
          <p:nvPr/>
        </p:nvCxnSpPr>
        <p:spPr>
          <a:xfrm>
            <a:off x="4086808" y="3649089"/>
            <a:ext cx="4105471" cy="0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8137756-A74C-4706-BAD9-3C5EE451CAB9}"/>
              </a:ext>
            </a:extLst>
          </p:cNvPr>
          <p:cNvSpPr txBox="1"/>
          <p:nvPr/>
        </p:nvSpPr>
        <p:spPr>
          <a:xfrm>
            <a:off x="5252852" y="3897965"/>
            <a:ext cx="1686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 = _____ nm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25DFF2B-58C3-4BB8-AB11-A035F6429B0A}"/>
              </a:ext>
            </a:extLst>
          </p:cNvPr>
          <p:cNvCxnSpPr>
            <a:cxnSpLocks/>
          </p:cNvCxnSpPr>
          <p:nvPr/>
        </p:nvCxnSpPr>
        <p:spPr>
          <a:xfrm>
            <a:off x="9116008" y="4232532"/>
            <a:ext cx="2962540" cy="0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85DA5DB-B90E-47DC-B5BC-497EBB382110}"/>
              </a:ext>
            </a:extLst>
          </p:cNvPr>
          <p:cNvSpPr txBox="1"/>
          <p:nvPr/>
        </p:nvSpPr>
        <p:spPr>
          <a:xfrm>
            <a:off x="9580672" y="4481408"/>
            <a:ext cx="1686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 = _____ nm</a:t>
            </a:r>
          </a:p>
        </p:txBody>
      </p:sp>
    </p:spTree>
    <p:extLst>
      <p:ext uri="{BB962C8B-B14F-4D97-AF65-F5344CB8AC3E}">
        <p14:creationId xmlns:p14="http://schemas.microsoft.com/office/powerpoint/2010/main" val="28759648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66</Words>
  <Application>Microsoft Office PowerPoint</Application>
  <PresentationFormat>Widescreen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pdmurray</dc:creator>
  <cp:lastModifiedBy>pdmurray</cp:lastModifiedBy>
  <cp:revision>2</cp:revision>
  <dcterms:created xsi:type="dcterms:W3CDTF">2018-08-23T18:46:43Z</dcterms:created>
  <dcterms:modified xsi:type="dcterms:W3CDTF">2018-08-23T18:48:54Z</dcterms:modified>
</cp:coreProperties>
</file>

<file path=docProps/thumbnail.jpeg>
</file>